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2013-8-20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-357222" y="4286256"/>
            <a:ext cx="4786346" cy="785818"/>
          </a:xfrm>
        </p:spPr>
        <p:txBody>
          <a:bodyPr>
            <a:normAutofit/>
          </a:bodyPr>
          <a:lstStyle/>
          <a:p>
            <a:r>
              <a:rPr lang="zh-CN" altLang="en-US" sz="1800" b="1" dirty="0" smtClean="0">
                <a:latin typeface="黑体" pitchFamily="2" charset="-122"/>
                <a:ea typeface="黑体" pitchFamily="2" charset="-122"/>
              </a:rPr>
              <a:t>细胞代谢呼吸动态分析</a:t>
            </a:r>
            <a:r>
              <a:rPr lang="zh-CN" altLang="en-US" sz="1800" b="1" dirty="0" smtClean="0">
                <a:latin typeface="黑体" pitchFamily="2" charset="-122"/>
                <a:ea typeface="黑体" pitchFamily="2" charset="-122"/>
              </a:rPr>
              <a:t>仪</a:t>
            </a:r>
            <a:r>
              <a:rPr lang="en-US" altLang="zh-CN" sz="1800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en-US" sz="1800" dirty="0" smtClean="0"/>
              <a:t>XF24</a:t>
            </a:r>
            <a:r>
              <a:rPr lang="en-US" altLang="zh-CN" sz="1800" b="1" dirty="0" smtClean="0">
                <a:latin typeface="黑体" pitchFamily="2" charset="-122"/>
                <a:ea typeface="黑体" pitchFamily="2" charset="-122"/>
              </a:rPr>
              <a:t>)</a:t>
            </a:r>
            <a:endParaRPr lang="zh-CN" altLang="en-US" sz="1800" b="1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8" name="内容占位符 7" descr="2012海马彩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14422"/>
            <a:ext cx="3756894" cy="3080762"/>
          </a:xfr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6248" y="1857364"/>
            <a:ext cx="4429156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应用范围：</a:t>
            </a:r>
            <a:endParaRPr kumimoji="0" 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3048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使研究者更快、更简易地了解细胞以及线粒体如何运用不同的受质作为能量来源；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评估疾病与氧代谢及线粒体运作状态之交互作用；分析代谢调节药物对于生理的效应；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快速筛选具开发潜力之药物及药物毒性评估等多种不同应用。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0" fontAlgn="ctr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因此，可广泛应用于细胞生理免疫学、癌症、老化、心血管、药物毒理、药物筛选、医学转化、仿生学、肥胖及糖尿病等研究领域。</a:t>
            </a:r>
            <a:endParaRPr kumimoji="0" 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0" name="标题 3"/>
          <p:cNvSpPr txBox="1">
            <a:spLocks/>
          </p:cNvSpPr>
          <p:nvPr/>
        </p:nvSpPr>
        <p:spPr>
          <a:xfrm>
            <a:off x="1643042" y="142852"/>
            <a:ext cx="5143536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线粒体功能平台</a:t>
            </a:r>
            <a:r>
              <a:rPr lang="en-US" altLang="zh-CN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-</a:t>
            </a:r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生理楼西</a:t>
            </a:r>
            <a:r>
              <a:rPr lang="en-US" altLang="zh-CN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112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黑体" pitchFamily="2" charset="-122"/>
              <a:ea typeface="黑体" pitchFamily="2" charset="-122"/>
              <a:cs typeface="+mj-cs"/>
            </a:endParaRPr>
          </a:p>
        </p:txBody>
      </p:sp>
      <p:pic>
        <p:nvPicPr>
          <p:cNvPr id="11" name="Picture 6" descr="H:\zhangyy's legend D desk\张幼怡\照片\得意之作\PicLiYan\DSCN2021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fontAlgn="ctr">
              <a:lnSpc>
                <a:spcPct val="170000"/>
              </a:lnSpc>
              <a:spcBef>
                <a:spcPts val="0"/>
              </a:spcBef>
            </a:pPr>
            <a:r>
              <a:rPr lang="zh-CN" altLang="en-US" sz="3700" b="1" dirty="0" smtClean="0"/>
              <a:t>先进性与适用性：</a:t>
            </a:r>
            <a:endParaRPr lang="zh-CN" altLang="en-US" sz="3700" dirty="0" smtClean="0"/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高通量：首创使用</a:t>
            </a:r>
            <a:r>
              <a:rPr lang="en-US" sz="3700" dirty="0" smtClean="0"/>
              <a:t>24</a:t>
            </a:r>
            <a:r>
              <a:rPr lang="zh-CN" altLang="en-US" sz="3700" dirty="0" smtClean="0"/>
              <a:t>孔及</a:t>
            </a:r>
            <a:r>
              <a:rPr lang="en-US" sz="3700" dirty="0" smtClean="0"/>
              <a:t>96</a:t>
            </a:r>
            <a:r>
              <a:rPr lang="zh-CN" altLang="en-US" sz="3700" dirty="0" smtClean="0"/>
              <a:t>孔微孔盘为平台；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专利固态荧光探针技术；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采用专利零试剂、零接触的非破坏性固态侦测技术，实时动态代谢分析；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整合自动药物注入系统，满足多重研究需求；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多参数检测：即时同步侦有氧呼吸、糖酵解（</a:t>
            </a:r>
            <a:r>
              <a:rPr lang="en-US" sz="3700" dirty="0" smtClean="0"/>
              <a:t>H+</a:t>
            </a:r>
            <a:r>
              <a:rPr lang="zh-CN" altLang="en-US" sz="3700" dirty="0" smtClean="0"/>
              <a:t>、</a:t>
            </a:r>
            <a:r>
              <a:rPr lang="en-US" sz="3700" dirty="0" smtClean="0"/>
              <a:t>O2</a:t>
            </a:r>
            <a:r>
              <a:rPr lang="zh-CN" altLang="en-US" sz="3700" dirty="0" smtClean="0"/>
              <a:t>、</a:t>
            </a:r>
            <a:r>
              <a:rPr lang="en-US" sz="3700" dirty="0" smtClean="0"/>
              <a:t>CO2</a:t>
            </a:r>
            <a:r>
              <a:rPr lang="zh-CN" altLang="en-US" sz="3700" dirty="0" smtClean="0"/>
              <a:t>）作用的技术系统；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多类型样本分析：细胞、组织及细胞器、分离的线粒体等；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样本需求量小：</a:t>
            </a:r>
            <a:r>
              <a:rPr lang="en-US" sz="3700" dirty="0" smtClean="0"/>
              <a:t>2x10</a:t>
            </a:r>
            <a:r>
              <a:rPr lang="en-US" sz="3700" baseline="30000" dirty="0" smtClean="0"/>
              <a:t>4 </a:t>
            </a:r>
            <a:r>
              <a:rPr lang="en-US" sz="3700" dirty="0" smtClean="0"/>
              <a:t>-4x10</a:t>
            </a:r>
            <a:r>
              <a:rPr lang="en-US" sz="3700" baseline="30000" dirty="0" smtClean="0"/>
              <a:t>4</a:t>
            </a:r>
            <a:endParaRPr lang="zh-CN" altLang="en-US" sz="3700" dirty="0" smtClean="0"/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多参数解析：一次实验实现多功能解析：基础代谢率、</a:t>
            </a:r>
            <a:r>
              <a:rPr lang="en-US" sz="3700" dirty="0" smtClean="0"/>
              <a:t>ATP</a:t>
            </a:r>
            <a:r>
              <a:rPr lang="zh-CN" altLang="en-US" sz="3700" dirty="0" smtClean="0"/>
              <a:t>转换率、氢离子渗漏、氧应激及极限呼吸率；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全面自动化：自动进样、自动药物注入与混匀、自动温控、自动曲线生成、自动数据存储等多项自动全面解放科研工作者；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检测周期短：专利的凹槽设计，</a:t>
            </a:r>
            <a:r>
              <a:rPr lang="en-US" sz="3700" dirty="0" smtClean="0"/>
              <a:t>14</a:t>
            </a:r>
            <a:r>
              <a:rPr lang="zh-CN" altLang="en-US" sz="3700" dirty="0" smtClean="0"/>
              <a:t>秒即可完成一次数据积累，</a:t>
            </a:r>
            <a:r>
              <a:rPr lang="en-US" sz="3700" dirty="0" smtClean="0"/>
              <a:t>2-3</a:t>
            </a:r>
            <a:r>
              <a:rPr lang="zh-CN" altLang="en-US" sz="3700" dirty="0" smtClean="0"/>
              <a:t>分钟完成一次侦测；</a:t>
            </a:r>
          </a:p>
          <a:p>
            <a:pPr marL="0" lvl="0">
              <a:lnSpc>
                <a:spcPct val="170000"/>
              </a:lnSpc>
              <a:spcBef>
                <a:spcPts val="0"/>
              </a:spcBef>
            </a:pPr>
            <a:r>
              <a:rPr lang="zh-CN" altLang="en-US" sz="3700" dirty="0" smtClean="0"/>
              <a:t>快速动态了解细胞及线粒体及疾病的关系、 分析代谢调节药物对生理的效应、建立细胞品管系，保证实验的均一性。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标题 3"/>
          <p:cNvSpPr txBox="1"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细胞代谢呼吸动态分析仪</a:t>
            </a:r>
            <a:r>
              <a:rPr lang="en-US" altLang="zh-CN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en-US" sz="3200" dirty="0" smtClean="0">
                <a:solidFill>
                  <a:srgbClr val="3333FF"/>
                </a:solidFill>
              </a:rPr>
              <a:t>XF24</a:t>
            </a:r>
            <a:r>
              <a:rPr lang="en-US" altLang="zh-CN" sz="3200" b="1" dirty="0" smtClean="0">
                <a:latin typeface="黑体" pitchFamily="2" charset="-122"/>
                <a:ea typeface="黑体" pitchFamily="2" charset="-122"/>
              </a:rPr>
              <a:t>)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黑体" pitchFamily="2" charset="-122"/>
              <a:ea typeface="黑体" pitchFamily="2" charset="-122"/>
              <a:cs typeface="+mj-cs"/>
            </a:endParaRPr>
          </a:p>
        </p:txBody>
      </p:sp>
      <p:pic>
        <p:nvPicPr>
          <p:cNvPr id="5" name="Picture 6" descr="H:\zhangyy's legend D desk\张幼怡\照片\得意之作\PicLiYan\DSCN2021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2835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3"/>
          <p:cNvSpPr txBox="1">
            <a:spLocks/>
          </p:cNvSpPr>
          <p:nvPr/>
        </p:nvSpPr>
        <p:spPr>
          <a:xfrm>
            <a:off x="1285852" y="142852"/>
            <a:ext cx="6500858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细胞收缩</a:t>
            </a:r>
            <a:r>
              <a:rPr lang="en-US" altLang="zh-CN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+</a:t>
            </a:r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血管张力</a:t>
            </a:r>
            <a:r>
              <a:rPr lang="en-US" altLang="zh-CN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+</a:t>
            </a:r>
            <a:r>
              <a:rPr lang="zh-CN" altLang="en-US" sz="3200" b="1" dirty="0" smtClean="0">
                <a:solidFill>
                  <a:srgbClr val="3333FF"/>
                </a:solidFill>
                <a:latin typeface="黑体" pitchFamily="2" charset="-122"/>
                <a:ea typeface="黑体" pitchFamily="2" charset="-122"/>
                <a:cs typeface="+mj-cs"/>
              </a:rPr>
              <a:t>离子浓度同步测量系统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黑体" pitchFamily="2" charset="-122"/>
              <a:ea typeface="黑体" pitchFamily="2" charset="-122"/>
              <a:cs typeface="+mj-cs"/>
            </a:endParaRPr>
          </a:p>
        </p:txBody>
      </p:sp>
      <p:pic>
        <p:nvPicPr>
          <p:cNvPr id="11" name="Picture 6" descr="H:\zhangyy's legend D desk\张幼怡\照片\得意之作\PicLiYan\DSCN2021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513"/>
            <a:ext cx="914400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内容占位符 8" descr="large_full_vessel_HSW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8212" y="1571612"/>
            <a:ext cx="5224118" cy="261858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714480" y="4429133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细胞收缩仪主要用于心肌细胞</a:t>
            </a:r>
            <a:r>
              <a:rPr lang="zh-CN" altLang="en-US" b="1" dirty="0" smtClean="0"/>
              <a:t>收缩与钙活动的检测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arge_sarc_pi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359</Words>
  <PresentationFormat>全屏显示(4:3)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细胞代谢呼吸动态分析仪(XF24)</vt:lpstr>
      <vt:lpstr>细胞代谢呼吸动态分析仪(XF24)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细胞代谢呼吸动态分析仪(XF24)</dc:title>
  <cp:lastModifiedBy>微软用户</cp:lastModifiedBy>
  <cp:revision>9</cp:revision>
  <dcterms:modified xsi:type="dcterms:W3CDTF">2013-08-20T08:05:41Z</dcterms:modified>
</cp:coreProperties>
</file>