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80" r:id="rId14"/>
    <p:sldId id="281" r:id="rId15"/>
    <p:sldId id="274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B47B1-BA9B-4D42-AB8F-47CCDE167D87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CN" altLang="en-US"/>
        </a:p>
      </dgm:t>
    </dgm:pt>
    <dgm:pt modelId="{42EA1438-F2CC-4A6E-B049-B24CB91EAD6D}">
      <dgm:prSet phldrT="[文本]"/>
      <dgm:spPr/>
      <dgm:t>
        <a:bodyPr/>
        <a:lstStyle/>
        <a:p>
          <a:pPr algn="l"/>
          <a:r>
            <a:rPr lang="zh-CN" altLang="en-US" dirty="0" smtClean="0"/>
            <a:t>一、代谢组学技术背景</a:t>
          </a:r>
          <a:endParaRPr lang="zh-CN" altLang="en-US" dirty="0"/>
        </a:p>
      </dgm:t>
    </dgm:pt>
    <dgm:pt modelId="{AF29FE95-D941-4860-B07C-61D4436561DD}" type="parTrans" cxnId="{ECD1034C-7BEF-4408-A6E2-6B615E1172CA}">
      <dgm:prSet/>
      <dgm:spPr/>
      <dgm:t>
        <a:bodyPr/>
        <a:lstStyle/>
        <a:p>
          <a:pPr algn="l"/>
          <a:endParaRPr lang="zh-CN" altLang="en-US"/>
        </a:p>
      </dgm:t>
    </dgm:pt>
    <dgm:pt modelId="{1D6B1270-08AF-4EE4-BD9A-689ED9370635}" type="sibTrans" cxnId="{ECD1034C-7BEF-4408-A6E2-6B615E1172CA}">
      <dgm:prSet/>
      <dgm:spPr/>
      <dgm:t>
        <a:bodyPr/>
        <a:lstStyle/>
        <a:p>
          <a:pPr algn="l"/>
          <a:endParaRPr lang="zh-CN" altLang="en-US"/>
        </a:p>
      </dgm:t>
    </dgm:pt>
    <dgm:pt modelId="{5F689BDF-A09F-45B6-8FD2-B65E2C920FA0}">
      <dgm:prSet phldrT="[文本]"/>
      <dgm:spPr/>
      <dgm:t>
        <a:bodyPr/>
        <a:lstStyle/>
        <a:p>
          <a:pPr algn="l"/>
          <a:r>
            <a:rPr lang="zh-CN" altLang="en-US" dirty="0" smtClean="0"/>
            <a:t>二、代谢组学技术研究方法简介</a:t>
          </a:r>
          <a:endParaRPr lang="zh-CN" altLang="en-US" dirty="0"/>
        </a:p>
      </dgm:t>
    </dgm:pt>
    <dgm:pt modelId="{DBD3AA04-A122-4859-A633-E4878B643441}" type="parTrans" cxnId="{8CA9823E-0463-4D4A-B76C-8ADAC72E8E3F}">
      <dgm:prSet/>
      <dgm:spPr/>
      <dgm:t>
        <a:bodyPr/>
        <a:lstStyle/>
        <a:p>
          <a:pPr algn="l"/>
          <a:endParaRPr lang="zh-CN" altLang="en-US"/>
        </a:p>
      </dgm:t>
    </dgm:pt>
    <dgm:pt modelId="{5FDFB2F9-08EB-4382-A7C2-3FD686592363}" type="sibTrans" cxnId="{8CA9823E-0463-4D4A-B76C-8ADAC72E8E3F}">
      <dgm:prSet/>
      <dgm:spPr/>
      <dgm:t>
        <a:bodyPr/>
        <a:lstStyle/>
        <a:p>
          <a:pPr algn="l"/>
          <a:endParaRPr lang="zh-CN" altLang="en-US"/>
        </a:p>
      </dgm:t>
    </dgm:pt>
    <dgm:pt modelId="{50B128FD-1686-44B7-AFE8-9BB809F5FE09}">
      <dgm:prSet phldrT="[文本]"/>
      <dgm:spPr/>
      <dgm:t>
        <a:bodyPr/>
        <a:lstStyle/>
        <a:p>
          <a:pPr algn="l"/>
          <a:r>
            <a:rPr lang="zh-CN" altLang="en-US" dirty="0" smtClean="0"/>
            <a:t>三、代谢组学平台简介</a:t>
          </a:r>
          <a:endParaRPr lang="zh-CN" altLang="en-US" dirty="0"/>
        </a:p>
      </dgm:t>
    </dgm:pt>
    <dgm:pt modelId="{E318E0B0-977B-48C9-95A1-96EFD03E7EB6}" type="parTrans" cxnId="{591D0615-7812-47A0-A533-2B2493E2F644}">
      <dgm:prSet/>
      <dgm:spPr/>
      <dgm:t>
        <a:bodyPr/>
        <a:lstStyle/>
        <a:p>
          <a:pPr algn="l"/>
          <a:endParaRPr lang="zh-CN" altLang="en-US"/>
        </a:p>
      </dgm:t>
    </dgm:pt>
    <dgm:pt modelId="{C5E10BE2-AAB6-4E4D-9A29-5D736A1566B0}" type="sibTrans" cxnId="{591D0615-7812-47A0-A533-2B2493E2F644}">
      <dgm:prSet/>
      <dgm:spPr/>
      <dgm:t>
        <a:bodyPr/>
        <a:lstStyle/>
        <a:p>
          <a:pPr algn="l"/>
          <a:endParaRPr lang="zh-CN" altLang="en-US"/>
        </a:p>
      </dgm:t>
    </dgm:pt>
    <dgm:pt modelId="{B07EF8FB-A5FB-4791-8157-5FF43DE91B3D}" type="pres">
      <dgm:prSet presAssocID="{9DFB47B1-BA9B-4D42-AB8F-47CCDE167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32CA4-B121-419C-B271-7604679A6C74}" type="pres">
      <dgm:prSet presAssocID="{42EA1438-F2CC-4A6E-B049-B24CB91EAD6D}" presName="composite" presStyleCnt="0"/>
      <dgm:spPr/>
    </dgm:pt>
    <dgm:pt modelId="{9D3DC44E-91F3-47DC-A9A6-405F7181B360}" type="pres">
      <dgm:prSet presAssocID="{42EA1438-F2CC-4A6E-B049-B24CB91EAD6D}" presName="imgShp" presStyleLbl="fgImgPlace1" presStyleIdx="0" presStyleCnt="3"/>
      <dgm:spPr/>
    </dgm:pt>
    <dgm:pt modelId="{9D0E0163-6621-458D-ABA3-C95D8147F164}" type="pres">
      <dgm:prSet presAssocID="{42EA1438-F2CC-4A6E-B049-B24CB91EAD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31A623-92AF-4407-A24C-8974166F5E6B}" type="pres">
      <dgm:prSet presAssocID="{1D6B1270-08AF-4EE4-BD9A-689ED9370635}" presName="spacing" presStyleCnt="0"/>
      <dgm:spPr/>
    </dgm:pt>
    <dgm:pt modelId="{36C87AC9-6280-4B43-B201-EFC0365D2632}" type="pres">
      <dgm:prSet presAssocID="{5F689BDF-A09F-45B6-8FD2-B65E2C920FA0}" presName="composite" presStyleCnt="0"/>
      <dgm:spPr/>
    </dgm:pt>
    <dgm:pt modelId="{08D32023-1FF3-4CCF-AB42-33E116069F10}" type="pres">
      <dgm:prSet presAssocID="{5F689BDF-A09F-45B6-8FD2-B65E2C920FA0}" presName="imgShp" presStyleLbl="fgImgPlace1" presStyleIdx="1" presStyleCnt="3"/>
      <dgm:spPr/>
    </dgm:pt>
    <dgm:pt modelId="{3D39E841-DC80-4909-A71F-7683DA72B7E7}" type="pres">
      <dgm:prSet presAssocID="{5F689BDF-A09F-45B6-8FD2-B65E2C920F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DD831D-AD19-4C1D-B92D-D9D1805E47A7}" type="pres">
      <dgm:prSet presAssocID="{5FDFB2F9-08EB-4382-A7C2-3FD686592363}" presName="spacing" presStyleCnt="0"/>
      <dgm:spPr/>
    </dgm:pt>
    <dgm:pt modelId="{4C882AA0-381B-4605-906E-4D67D1E274BD}" type="pres">
      <dgm:prSet presAssocID="{50B128FD-1686-44B7-AFE8-9BB809F5FE09}" presName="composite" presStyleCnt="0"/>
      <dgm:spPr/>
    </dgm:pt>
    <dgm:pt modelId="{DD1A138F-F4CA-4FBB-A108-56D7E6056DFC}" type="pres">
      <dgm:prSet presAssocID="{50B128FD-1686-44B7-AFE8-9BB809F5FE09}" presName="imgShp" presStyleLbl="fgImgPlace1" presStyleIdx="2" presStyleCnt="3"/>
      <dgm:spPr/>
    </dgm:pt>
    <dgm:pt modelId="{ECAAC96E-9DE2-4E55-8F73-2FA556367FF4}" type="pres">
      <dgm:prSet presAssocID="{50B128FD-1686-44B7-AFE8-9BB809F5FE0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A9823E-0463-4D4A-B76C-8ADAC72E8E3F}" srcId="{9DFB47B1-BA9B-4D42-AB8F-47CCDE167D87}" destId="{5F689BDF-A09F-45B6-8FD2-B65E2C920FA0}" srcOrd="1" destOrd="0" parTransId="{DBD3AA04-A122-4859-A633-E4878B643441}" sibTransId="{5FDFB2F9-08EB-4382-A7C2-3FD686592363}"/>
    <dgm:cxn modelId="{ECD1034C-7BEF-4408-A6E2-6B615E1172CA}" srcId="{9DFB47B1-BA9B-4D42-AB8F-47CCDE167D87}" destId="{42EA1438-F2CC-4A6E-B049-B24CB91EAD6D}" srcOrd="0" destOrd="0" parTransId="{AF29FE95-D941-4860-B07C-61D4436561DD}" sibTransId="{1D6B1270-08AF-4EE4-BD9A-689ED9370635}"/>
    <dgm:cxn modelId="{4E3FFD44-C289-4820-A5A5-953D90B64DC7}" type="presOf" srcId="{50B128FD-1686-44B7-AFE8-9BB809F5FE09}" destId="{ECAAC96E-9DE2-4E55-8F73-2FA556367FF4}" srcOrd="0" destOrd="0" presId="urn:microsoft.com/office/officeart/2005/8/layout/vList3"/>
    <dgm:cxn modelId="{591D0615-7812-47A0-A533-2B2493E2F644}" srcId="{9DFB47B1-BA9B-4D42-AB8F-47CCDE167D87}" destId="{50B128FD-1686-44B7-AFE8-9BB809F5FE09}" srcOrd="2" destOrd="0" parTransId="{E318E0B0-977B-48C9-95A1-96EFD03E7EB6}" sibTransId="{C5E10BE2-AAB6-4E4D-9A29-5D736A1566B0}"/>
    <dgm:cxn modelId="{D3B987F9-E889-4B5B-8789-043BD0609ECF}" type="presOf" srcId="{9DFB47B1-BA9B-4D42-AB8F-47CCDE167D87}" destId="{B07EF8FB-A5FB-4791-8157-5FF43DE91B3D}" srcOrd="0" destOrd="0" presId="urn:microsoft.com/office/officeart/2005/8/layout/vList3"/>
    <dgm:cxn modelId="{253C4F45-715C-443A-B493-F3B8DE0AA33A}" type="presOf" srcId="{42EA1438-F2CC-4A6E-B049-B24CB91EAD6D}" destId="{9D0E0163-6621-458D-ABA3-C95D8147F164}" srcOrd="0" destOrd="0" presId="urn:microsoft.com/office/officeart/2005/8/layout/vList3"/>
    <dgm:cxn modelId="{73D97E54-56D6-4784-9F81-002B8AAC4462}" type="presOf" srcId="{5F689BDF-A09F-45B6-8FD2-B65E2C920FA0}" destId="{3D39E841-DC80-4909-A71F-7683DA72B7E7}" srcOrd="0" destOrd="0" presId="urn:microsoft.com/office/officeart/2005/8/layout/vList3"/>
    <dgm:cxn modelId="{D7988FD3-C6B0-4BB8-81C7-43C4E0363BCE}" type="presParOf" srcId="{B07EF8FB-A5FB-4791-8157-5FF43DE91B3D}" destId="{F6E32CA4-B121-419C-B271-7604679A6C74}" srcOrd="0" destOrd="0" presId="urn:microsoft.com/office/officeart/2005/8/layout/vList3"/>
    <dgm:cxn modelId="{598BCB00-5933-4AD1-9BC0-7A3303409CDD}" type="presParOf" srcId="{F6E32CA4-B121-419C-B271-7604679A6C74}" destId="{9D3DC44E-91F3-47DC-A9A6-405F7181B360}" srcOrd="0" destOrd="0" presId="urn:microsoft.com/office/officeart/2005/8/layout/vList3"/>
    <dgm:cxn modelId="{00B16056-924A-4672-B6ED-C46B788645D6}" type="presParOf" srcId="{F6E32CA4-B121-419C-B271-7604679A6C74}" destId="{9D0E0163-6621-458D-ABA3-C95D8147F164}" srcOrd="1" destOrd="0" presId="urn:microsoft.com/office/officeart/2005/8/layout/vList3"/>
    <dgm:cxn modelId="{0C1C537D-8D46-4ED0-946B-9D6CC563F8FF}" type="presParOf" srcId="{B07EF8FB-A5FB-4791-8157-5FF43DE91B3D}" destId="{A831A623-92AF-4407-A24C-8974166F5E6B}" srcOrd="1" destOrd="0" presId="urn:microsoft.com/office/officeart/2005/8/layout/vList3"/>
    <dgm:cxn modelId="{F5F2DE3F-1FD8-403A-8E5E-FC353D3109DB}" type="presParOf" srcId="{B07EF8FB-A5FB-4791-8157-5FF43DE91B3D}" destId="{36C87AC9-6280-4B43-B201-EFC0365D2632}" srcOrd="2" destOrd="0" presId="urn:microsoft.com/office/officeart/2005/8/layout/vList3"/>
    <dgm:cxn modelId="{8CAFBFCC-E8E4-46DF-9A23-72CE806891AA}" type="presParOf" srcId="{36C87AC9-6280-4B43-B201-EFC0365D2632}" destId="{08D32023-1FF3-4CCF-AB42-33E116069F10}" srcOrd="0" destOrd="0" presId="urn:microsoft.com/office/officeart/2005/8/layout/vList3"/>
    <dgm:cxn modelId="{2B98DB2C-F46D-4087-817F-522EC9393D19}" type="presParOf" srcId="{36C87AC9-6280-4B43-B201-EFC0365D2632}" destId="{3D39E841-DC80-4909-A71F-7683DA72B7E7}" srcOrd="1" destOrd="0" presId="urn:microsoft.com/office/officeart/2005/8/layout/vList3"/>
    <dgm:cxn modelId="{292797D1-01D0-494B-9EA2-DDB3BACEE7D2}" type="presParOf" srcId="{B07EF8FB-A5FB-4791-8157-5FF43DE91B3D}" destId="{E5DD831D-AD19-4C1D-B92D-D9D1805E47A7}" srcOrd="3" destOrd="0" presId="urn:microsoft.com/office/officeart/2005/8/layout/vList3"/>
    <dgm:cxn modelId="{225965D4-220E-479B-B208-751610A47F7B}" type="presParOf" srcId="{B07EF8FB-A5FB-4791-8157-5FF43DE91B3D}" destId="{4C882AA0-381B-4605-906E-4D67D1E274BD}" srcOrd="4" destOrd="0" presId="urn:microsoft.com/office/officeart/2005/8/layout/vList3"/>
    <dgm:cxn modelId="{DF3BCCCA-2E12-48F4-AACE-980566F13E59}" type="presParOf" srcId="{4C882AA0-381B-4605-906E-4D67D1E274BD}" destId="{DD1A138F-F4CA-4FBB-A108-56D7E6056DFC}" srcOrd="0" destOrd="0" presId="urn:microsoft.com/office/officeart/2005/8/layout/vList3"/>
    <dgm:cxn modelId="{35CD500A-A4CF-48AD-BE39-1363A6EBF540}" type="presParOf" srcId="{4C882AA0-381B-4605-906E-4D67D1E274BD}" destId="{ECAAC96E-9DE2-4E55-8F73-2FA556367F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6A534-B335-4239-B5A1-AF8F50A07D0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49D21F7-2773-4CFB-BDCA-EEE39539107F}">
      <dgm:prSet phldrT="[文本]"/>
      <dgm:spPr/>
      <dgm:t>
        <a:bodyPr/>
        <a:lstStyle/>
        <a:p>
          <a:r>
            <a:rPr lang="zh-CN" altLang="en-US" dirty="0" smtClean="0"/>
            <a:t>体液</a:t>
          </a:r>
          <a:endParaRPr lang="zh-CN" altLang="en-US" dirty="0"/>
        </a:p>
      </dgm:t>
    </dgm:pt>
    <dgm:pt modelId="{B6CE1CEF-4C07-4169-B943-59552C426006}" type="parTrans" cxnId="{67A55B06-4CFF-482F-8194-697A8B732FE9}">
      <dgm:prSet/>
      <dgm:spPr/>
      <dgm:t>
        <a:bodyPr/>
        <a:lstStyle/>
        <a:p>
          <a:endParaRPr lang="zh-CN" altLang="en-US"/>
        </a:p>
      </dgm:t>
    </dgm:pt>
    <dgm:pt modelId="{86A4E480-7EC8-4DEA-9177-2324BE7F2719}" type="sibTrans" cxnId="{67A55B06-4CFF-482F-8194-697A8B732FE9}">
      <dgm:prSet/>
      <dgm:spPr/>
      <dgm:t>
        <a:bodyPr/>
        <a:lstStyle/>
        <a:p>
          <a:endParaRPr lang="zh-CN" altLang="en-US"/>
        </a:p>
      </dgm:t>
    </dgm:pt>
    <dgm:pt modelId="{98A65531-B683-47F2-A402-BB1AAC6D79F3}">
      <dgm:prSet phldrT="[文本]"/>
      <dgm:spPr/>
      <dgm:t>
        <a:bodyPr/>
        <a:lstStyle/>
        <a:p>
          <a:r>
            <a:rPr lang="zh-CN" altLang="en-US" dirty="0" smtClean="0"/>
            <a:t>血清</a:t>
          </a:r>
          <a:endParaRPr lang="en-US" altLang="zh-CN" dirty="0" smtClean="0"/>
        </a:p>
        <a:p>
          <a:r>
            <a:rPr lang="zh-CN" altLang="en-US" dirty="0" smtClean="0"/>
            <a:t>血浆</a:t>
          </a:r>
          <a:endParaRPr lang="en-US" altLang="zh-CN" dirty="0" smtClean="0"/>
        </a:p>
        <a:p>
          <a:r>
            <a:rPr lang="zh-CN" altLang="en-US" dirty="0" smtClean="0"/>
            <a:t>尿液</a:t>
          </a:r>
          <a:endParaRPr lang="en-US" altLang="zh-CN" dirty="0" smtClean="0"/>
        </a:p>
        <a:p>
          <a:r>
            <a:rPr lang="zh-CN" altLang="en-US" dirty="0" smtClean="0"/>
            <a:t>脑脊液</a:t>
          </a:r>
          <a:endParaRPr lang="en-US" altLang="zh-CN" dirty="0" smtClean="0"/>
        </a:p>
        <a:p>
          <a:r>
            <a:rPr lang="zh-CN" altLang="en-US" dirty="0" smtClean="0"/>
            <a:t>胆汁</a:t>
          </a:r>
          <a:endParaRPr lang="en-US" altLang="zh-CN" dirty="0" smtClean="0"/>
        </a:p>
        <a:p>
          <a:r>
            <a:rPr lang="zh-CN" altLang="en-US" dirty="0" smtClean="0"/>
            <a:t>等</a:t>
          </a:r>
          <a:endParaRPr lang="zh-CN" altLang="en-US" dirty="0"/>
        </a:p>
      </dgm:t>
    </dgm:pt>
    <dgm:pt modelId="{CA5AC905-99C1-41E1-A4C3-6EB24CE27BA9}" type="parTrans" cxnId="{E85CAEA3-AB9A-48E7-9A76-DE11D82AD4A6}">
      <dgm:prSet/>
      <dgm:spPr/>
      <dgm:t>
        <a:bodyPr/>
        <a:lstStyle/>
        <a:p>
          <a:endParaRPr lang="zh-CN" altLang="en-US"/>
        </a:p>
      </dgm:t>
    </dgm:pt>
    <dgm:pt modelId="{7EB26477-9E94-4E83-B7E3-E533447E932B}" type="sibTrans" cxnId="{E85CAEA3-AB9A-48E7-9A76-DE11D82AD4A6}">
      <dgm:prSet/>
      <dgm:spPr/>
      <dgm:t>
        <a:bodyPr/>
        <a:lstStyle/>
        <a:p>
          <a:endParaRPr lang="zh-CN" altLang="en-US"/>
        </a:p>
      </dgm:t>
    </dgm:pt>
    <dgm:pt modelId="{202E4807-E6BB-4423-AB90-E7C0300E6749}">
      <dgm:prSet phldrT="[文本]"/>
      <dgm:spPr/>
      <dgm:t>
        <a:bodyPr/>
        <a:lstStyle/>
        <a:p>
          <a:r>
            <a:rPr lang="zh-CN" altLang="en-US" dirty="0" smtClean="0"/>
            <a:t>组织</a:t>
          </a:r>
          <a:endParaRPr lang="zh-CN" altLang="en-US" dirty="0"/>
        </a:p>
      </dgm:t>
    </dgm:pt>
    <dgm:pt modelId="{2CCA8F1E-93E4-448E-B9E4-28F48C4CAC16}" type="parTrans" cxnId="{17FC2A0C-6E5E-4852-BEBB-EE29526955F0}">
      <dgm:prSet/>
      <dgm:spPr/>
      <dgm:t>
        <a:bodyPr/>
        <a:lstStyle/>
        <a:p>
          <a:endParaRPr lang="zh-CN" altLang="en-US"/>
        </a:p>
      </dgm:t>
    </dgm:pt>
    <dgm:pt modelId="{F00C48C5-2509-4800-B933-784740D7431B}" type="sibTrans" cxnId="{17FC2A0C-6E5E-4852-BEBB-EE29526955F0}">
      <dgm:prSet/>
      <dgm:spPr/>
      <dgm:t>
        <a:bodyPr/>
        <a:lstStyle/>
        <a:p>
          <a:endParaRPr lang="zh-CN" altLang="en-US"/>
        </a:p>
      </dgm:t>
    </dgm:pt>
    <dgm:pt modelId="{B7E30676-4F26-4628-A0E3-2651C351159B}">
      <dgm:prSet phldrT="[文本]"/>
      <dgm:spPr/>
      <dgm:t>
        <a:bodyPr/>
        <a:lstStyle/>
        <a:p>
          <a:r>
            <a:rPr lang="zh-CN" altLang="en-US" dirty="0" smtClean="0"/>
            <a:t>心脏组织</a:t>
          </a:r>
          <a:endParaRPr lang="en-US" altLang="zh-CN" dirty="0" smtClean="0"/>
        </a:p>
        <a:p>
          <a:r>
            <a:rPr lang="zh-CN" altLang="en-US" dirty="0" smtClean="0"/>
            <a:t>肝脏组织</a:t>
          </a:r>
          <a:endParaRPr lang="en-US" altLang="zh-CN" dirty="0" smtClean="0"/>
        </a:p>
        <a:p>
          <a:r>
            <a:rPr lang="zh-CN" altLang="en-US" dirty="0" smtClean="0"/>
            <a:t>肾脏组织</a:t>
          </a:r>
          <a:endParaRPr lang="en-US" altLang="zh-CN" dirty="0" smtClean="0"/>
        </a:p>
        <a:p>
          <a:r>
            <a:rPr lang="zh-CN" altLang="en-US" dirty="0" smtClean="0"/>
            <a:t>肺脏组织</a:t>
          </a:r>
          <a:endParaRPr lang="en-US" altLang="zh-CN" dirty="0" smtClean="0"/>
        </a:p>
        <a:p>
          <a:r>
            <a:rPr lang="zh-CN" altLang="en-US" dirty="0" smtClean="0"/>
            <a:t>脑组织</a:t>
          </a:r>
          <a:endParaRPr lang="en-US" altLang="zh-CN" dirty="0" smtClean="0"/>
        </a:p>
        <a:p>
          <a:r>
            <a:rPr lang="zh-CN" altLang="en-US" dirty="0" smtClean="0"/>
            <a:t>等</a:t>
          </a:r>
          <a:endParaRPr lang="zh-CN" altLang="en-US" dirty="0"/>
        </a:p>
      </dgm:t>
    </dgm:pt>
    <dgm:pt modelId="{4E7F77E8-EBCB-48D8-B417-A51981C546A8}" type="parTrans" cxnId="{6B46157C-A43D-48CD-807A-63AE04F92152}">
      <dgm:prSet/>
      <dgm:spPr/>
      <dgm:t>
        <a:bodyPr/>
        <a:lstStyle/>
        <a:p>
          <a:endParaRPr lang="zh-CN" altLang="en-US"/>
        </a:p>
      </dgm:t>
    </dgm:pt>
    <dgm:pt modelId="{2D506892-6A95-4F94-8BE0-797A839225CA}" type="sibTrans" cxnId="{6B46157C-A43D-48CD-807A-63AE04F92152}">
      <dgm:prSet/>
      <dgm:spPr/>
      <dgm:t>
        <a:bodyPr/>
        <a:lstStyle/>
        <a:p>
          <a:endParaRPr lang="zh-CN" altLang="en-US"/>
        </a:p>
      </dgm:t>
    </dgm:pt>
    <dgm:pt modelId="{5E819757-3D7E-4533-BD50-CB66BA81C179}">
      <dgm:prSet phldrT="[文本]"/>
      <dgm:spPr/>
      <dgm:t>
        <a:bodyPr/>
        <a:lstStyle/>
        <a:p>
          <a:r>
            <a:rPr lang="zh-CN" altLang="en-US" dirty="0" smtClean="0"/>
            <a:t>细胞</a:t>
          </a:r>
          <a:endParaRPr lang="zh-CN" altLang="en-US" dirty="0"/>
        </a:p>
      </dgm:t>
    </dgm:pt>
    <dgm:pt modelId="{A923CC6F-A05D-475F-A829-BA012961596C}" type="parTrans" cxnId="{714EA356-4D07-4A3D-9091-567B434094C3}">
      <dgm:prSet/>
      <dgm:spPr/>
      <dgm:t>
        <a:bodyPr/>
        <a:lstStyle/>
        <a:p>
          <a:endParaRPr lang="zh-CN" altLang="en-US"/>
        </a:p>
      </dgm:t>
    </dgm:pt>
    <dgm:pt modelId="{4C822C7A-AA9B-4815-AE8A-720F5A98F966}" type="sibTrans" cxnId="{714EA356-4D07-4A3D-9091-567B434094C3}">
      <dgm:prSet/>
      <dgm:spPr/>
      <dgm:t>
        <a:bodyPr/>
        <a:lstStyle/>
        <a:p>
          <a:endParaRPr lang="zh-CN" altLang="en-US"/>
        </a:p>
      </dgm:t>
    </dgm:pt>
    <dgm:pt modelId="{712AACDA-C79A-4EC2-AECF-1A2CF3C34FA4}">
      <dgm:prSet phldrT="[文本]"/>
      <dgm:spPr/>
      <dgm:t>
        <a:bodyPr/>
        <a:lstStyle/>
        <a:p>
          <a:r>
            <a:rPr lang="zh-CN" altLang="en-US" dirty="0" smtClean="0"/>
            <a:t>癌细胞</a:t>
          </a:r>
          <a:endParaRPr lang="en-US" altLang="zh-CN" dirty="0" smtClean="0"/>
        </a:p>
        <a:p>
          <a:r>
            <a:rPr lang="zh-CN" altLang="en-US" dirty="0" smtClean="0"/>
            <a:t>脂肪细胞</a:t>
          </a:r>
          <a:endParaRPr lang="en-US" altLang="zh-CN" dirty="0" smtClean="0"/>
        </a:p>
        <a:p>
          <a:r>
            <a:rPr lang="zh-CN" altLang="en-US" dirty="0" smtClean="0"/>
            <a:t>心肌细胞</a:t>
          </a:r>
          <a:endParaRPr lang="en-US" altLang="zh-CN" dirty="0" smtClean="0"/>
        </a:p>
        <a:p>
          <a:r>
            <a:rPr lang="zh-CN" altLang="en-US" dirty="0" smtClean="0"/>
            <a:t>等</a:t>
          </a:r>
          <a:endParaRPr lang="zh-CN" altLang="en-US" dirty="0"/>
        </a:p>
      </dgm:t>
    </dgm:pt>
    <dgm:pt modelId="{271E777C-62F8-4C8A-BA95-671FB1F20D70}" type="parTrans" cxnId="{8C3B4E26-7826-46EB-A349-0068CA194019}">
      <dgm:prSet/>
      <dgm:spPr/>
      <dgm:t>
        <a:bodyPr/>
        <a:lstStyle/>
        <a:p>
          <a:endParaRPr lang="zh-CN" altLang="en-US"/>
        </a:p>
      </dgm:t>
    </dgm:pt>
    <dgm:pt modelId="{857633FA-FA48-4431-805D-E44DB55304D6}" type="sibTrans" cxnId="{8C3B4E26-7826-46EB-A349-0068CA194019}">
      <dgm:prSet/>
      <dgm:spPr/>
      <dgm:t>
        <a:bodyPr/>
        <a:lstStyle/>
        <a:p>
          <a:endParaRPr lang="zh-CN" altLang="en-US"/>
        </a:p>
      </dgm:t>
    </dgm:pt>
    <dgm:pt modelId="{5DC0C787-86C4-47AB-B8B7-97A5427B2197}" type="pres">
      <dgm:prSet presAssocID="{D596A534-B335-4239-B5A1-AF8F50A07D0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4A97F2C-BE69-4E9E-A1E8-758B175467FB}" type="pres">
      <dgm:prSet presAssocID="{D49D21F7-2773-4CFB-BDCA-EEE39539107F}" presName="posSpace" presStyleCnt="0"/>
      <dgm:spPr/>
    </dgm:pt>
    <dgm:pt modelId="{71C655FD-BEEF-4B64-A82B-B06CD9551B1B}" type="pres">
      <dgm:prSet presAssocID="{D49D21F7-2773-4CFB-BDCA-EEE39539107F}" presName="vertFlow" presStyleCnt="0"/>
      <dgm:spPr/>
    </dgm:pt>
    <dgm:pt modelId="{97135B42-A9A2-4789-9324-E936A14CA55B}" type="pres">
      <dgm:prSet presAssocID="{D49D21F7-2773-4CFB-BDCA-EEE39539107F}" presName="topSpace" presStyleCnt="0"/>
      <dgm:spPr/>
    </dgm:pt>
    <dgm:pt modelId="{109AC06E-55F3-4BFB-8985-60A6166A18BB}" type="pres">
      <dgm:prSet presAssocID="{D49D21F7-2773-4CFB-BDCA-EEE39539107F}" presName="firstComp" presStyleCnt="0"/>
      <dgm:spPr/>
    </dgm:pt>
    <dgm:pt modelId="{E40BEC84-ED0D-485C-9609-5AE920D37399}" type="pres">
      <dgm:prSet presAssocID="{D49D21F7-2773-4CFB-BDCA-EEE39539107F}" presName="firstChild" presStyleLbl="bgAccFollowNode1" presStyleIdx="0" presStyleCnt="3" custScaleY="244922"/>
      <dgm:spPr/>
      <dgm:t>
        <a:bodyPr/>
        <a:lstStyle/>
        <a:p>
          <a:endParaRPr lang="zh-CN" altLang="en-US"/>
        </a:p>
      </dgm:t>
    </dgm:pt>
    <dgm:pt modelId="{DDD1F13E-97E1-4E12-A2CF-97BF9DE68F9C}" type="pres">
      <dgm:prSet presAssocID="{D49D21F7-2773-4CFB-BDCA-EEE39539107F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53E2B2-7112-427B-9206-2866EB0F9C15}" type="pres">
      <dgm:prSet presAssocID="{D49D21F7-2773-4CFB-BDCA-EEE39539107F}" presName="negSpace" presStyleCnt="0"/>
      <dgm:spPr/>
    </dgm:pt>
    <dgm:pt modelId="{E3817E53-E3F0-4F21-B8AC-D57EB6DCC899}" type="pres">
      <dgm:prSet presAssocID="{D49D21F7-2773-4CFB-BDCA-EEE39539107F}" presName="circle" presStyleLbl="node1" presStyleIdx="0" presStyleCnt="3"/>
      <dgm:spPr/>
      <dgm:t>
        <a:bodyPr/>
        <a:lstStyle/>
        <a:p>
          <a:endParaRPr lang="zh-CN" altLang="en-US"/>
        </a:p>
      </dgm:t>
    </dgm:pt>
    <dgm:pt modelId="{98A1C94A-EEBA-42F6-8ACF-48E610EDE3E5}" type="pres">
      <dgm:prSet presAssocID="{86A4E480-7EC8-4DEA-9177-2324BE7F2719}" presName="transSpace" presStyleCnt="0"/>
      <dgm:spPr/>
    </dgm:pt>
    <dgm:pt modelId="{3885F886-AAA2-4913-BEBF-EA5FF9B849EF}" type="pres">
      <dgm:prSet presAssocID="{202E4807-E6BB-4423-AB90-E7C0300E6749}" presName="posSpace" presStyleCnt="0"/>
      <dgm:spPr/>
    </dgm:pt>
    <dgm:pt modelId="{C59CE893-7785-4498-B47E-1F2E4FD42B04}" type="pres">
      <dgm:prSet presAssocID="{202E4807-E6BB-4423-AB90-E7C0300E6749}" presName="vertFlow" presStyleCnt="0"/>
      <dgm:spPr/>
    </dgm:pt>
    <dgm:pt modelId="{14C6A950-4629-49D6-A1DD-A90156714E20}" type="pres">
      <dgm:prSet presAssocID="{202E4807-E6BB-4423-AB90-E7C0300E6749}" presName="topSpace" presStyleCnt="0"/>
      <dgm:spPr/>
    </dgm:pt>
    <dgm:pt modelId="{A8BF2FEE-5360-43C9-A481-0B225B040503}" type="pres">
      <dgm:prSet presAssocID="{202E4807-E6BB-4423-AB90-E7C0300E6749}" presName="firstComp" presStyleCnt="0"/>
      <dgm:spPr/>
    </dgm:pt>
    <dgm:pt modelId="{DB2DEC47-8C29-44DD-9CDE-B5C44E5B7A91}" type="pres">
      <dgm:prSet presAssocID="{202E4807-E6BB-4423-AB90-E7C0300E6749}" presName="firstChild" presStyleLbl="bgAccFollowNode1" presStyleIdx="1" presStyleCnt="3" custScaleY="243776"/>
      <dgm:spPr/>
      <dgm:t>
        <a:bodyPr/>
        <a:lstStyle/>
        <a:p>
          <a:endParaRPr lang="zh-CN" altLang="en-US"/>
        </a:p>
      </dgm:t>
    </dgm:pt>
    <dgm:pt modelId="{94F31C88-D911-44C1-A26F-1400A3C3D472}" type="pres">
      <dgm:prSet presAssocID="{202E4807-E6BB-4423-AB90-E7C0300E6749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31EA79-2633-459C-BCA5-EF6B8155A659}" type="pres">
      <dgm:prSet presAssocID="{202E4807-E6BB-4423-AB90-E7C0300E6749}" presName="negSpace" presStyleCnt="0"/>
      <dgm:spPr/>
    </dgm:pt>
    <dgm:pt modelId="{89E71F7F-1D3C-4BDD-AC99-D44549EF214F}" type="pres">
      <dgm:prSet presAssocID="{202E4807-E6BB-4423-AB90-E7C0300E6749}" presName="circle" presStyleLbl="node1" presStyleIdx="1" presStyleCnt="3"/>
      <dgm:spPr/>
      <dgm:t>
        <a:bodyPr/>
        <a:lstStyle/>
        <a:p>
          <a:endParaRPr lang="zh-CN" altLang="en-US"/>
        </a:p>
      </dgm:t>
    </dgm:pt>
    <dgm:pt modelId="{0AF9E918-3AD9-43B8-8E4D-72D63692BE45}" type="pres">
      <dgm:prSet presAssocID="{F00C48C5-2509-4800-B933-784740D7431B}" presName="transSpace" presStyleCnt="0"/>
      <dgm:spPr/>
    </dgm:pt>
    <dgm:pt modelId="{0B9A86C7-CDC6-42A5-9838-8D05AA2C2177}" type="pres">
      <dgm:prSet presAssocID="{5E819757-3D7E-4533-BD50-CB66BA81C179}" presName="posSpace" presStyleCnt="0"/>
      <dgm:spPr/>
    </dgm:pt>
    <dgm:pt modelId="{5EE1CDA7-84D3-40BB-8AF9-C7E3FB0DA2D0}" type="pres">
      <dgm:prSet presAssocID="{5E819757-3D7E-4533-BD50-CB66BA81C179}" presName="vertFlow" presStyleCnt="0"/>
      <dgm:spPr/>
    </dgm:pt>
    <dgm:pt modelId="{FE450F2B-3BB9-4DEA-8770-E9B029F85F76}" type="pres">
      <dgm:prSet presAssocID="{5E819757-3D7E-4533-BD50-CB66BA81C179}" presName="topSpace" presStyleCnt="0"/>
      <dgm:spPr/>
    </dgm:pt>
    <dgm:pt modelId="{9A342EE6-4169-429B-BE47-7E50AA7EA460}" type="pres">
      <dgm:prSet presAssocID="{5E819757-3D7E-4533-BD50-CB66BA81C179}" presName="firstComp" presStyleCnt="0"/>
      <dgm:spPr/>
    </dgm:pt>
    <dgm:pt modelId="{B720C423-DE11-4BF3-B5B1-E87FE4DD8E56}" type="pres">
      <dgm:prSet presAssocID="{5E819757-3D7E-4533-BD50-CB66BA81C179}" presName="firstChild" presStyleLbl="bgAccFollowNode1" presStyleIdx="2" presStyleCnt="3" custScaleY="244922"/>
      <dgm:spPr/>
      <dgm:t>
        <a:bodyPr/>
        <a:lstStyle/>
        <a:p>
          <a:endParaRPr lang="zh-CN" altLang="en-US"/>
        </a:p>
      </dgm:t>
    </dgm:pt>
    <dgm:pt modelId="{5AEF0E93-0F6B-46E4-B346-B3160CEDE9C0}" type="pres">
      <dgm:prSet presAssocID="{5E819757-3D7E-4533-BD50-CB66BA81C17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81D8BE-0043-43E1-A27A-70037D9201C1}" type="pres">
      <dgm:prSet presAssocID="{5E819757-3D7E-4533-BD50-CB66BA81C179}" presName="negSpace" presStyleCnt="0"/>
      <dgm:spPr/>
    </dgm:pt>
    <dgm:pt modelId="{904E6F26-1EF9-400E-A780-BFCBF2A69794}" type="pres">
      <dgm:prSet presAssocID="{5E819757-3D7E-4533-BD50-CB66BA81C179}" presName="circle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17FC2A0C-6E5E-4852-BEBB-EE29526955F0}" srcId="{D596A534-B335-4239-B5A1-AF8F50A07D0B}" destId="{202E4807-E6BB-4423-AB90-E7C0300E6749}" srcOrd="1" destOrd="0" parTransId="{2CCA8F1E-93E4-448E-B9E4-28F48C4CAC16}" sibTransId="{F00C48C5-2509-4800-B933-784740D7431B}"/>
    <dgm:cxn modelId="{A5D8129F-A154-47E1-898C-36029244FF18}" type="presOf" srcId="{5E819757-3D7E-4533-BD50-CB66BA81C179}" destId="{904E6F26-1EF9-400E-A780-BFCBF2A69794}" srcOrd="0" destOrd="0" presId="urn:microsoft.com/office/officeart/2005/8/layout/hList9"/>
    <dgm:cxn modelId="{E85CAEA3-AB9A-48E7-9A76-DE11D82AD4A6}" srcId="{D49D21F7-2773-4CFB-BDCA-EEE39539107F}" destId="{98A65531-B683-47F2-A402-BB1AAC6D79F3}" srcOrd="0" destOrd="0" parTransId="{CA5AC905-99C1-41E1-A4C3-6EB24CE27BA9}" sibTransId="{7EB26477-9E94-4E83-B7E3-E533447E932B}"/>
    <dgm:cxn modelId="{4E1BCF85-FAE0-4AB6-8820-DA2D29308F80}" type="presOf" srcId="{202E4807-E6BB-4423-AB90-E7C0300E6749}" destId="{89E71F7F-1D3C-4BDD-AC99-D44549EF214F}" srcOrd="0" destOrd="0" presId="urn:microsoft.com/office/officeart/2005/8/layout/hList9"/>
    <dgm:cxn modelId="{AC986F04-38FD-4679-82DE-5385842B7066}" type="presOf" srcId="{B7E30676-4F26-4628-A0E3-2651C351159B}" destId="{94F31C88-D911-44C1-A26F-1400A3C3D472}" srcOrd="1" destOrd="0" presId="urn:microsoft.com/office/officeart/2005/8/layout/hList9"/>
    <dgm:cxn modelId="{67A55B06-4CFF-482F-8194-697A8B732FE9}" srcId="{D596A534-B335-4239-B5A1-AF8F50A07D0B}" destId="{D49D21F7-2773-4CFB-BDCA-EEE39539107F}" srcOrd="0" destOrd="0" parTransId="{B6CE1CEF-4C07-4169-B943-59552C426006}" sibTransId="{86A4E480-7EC8-4DEA-9177-2324BE7F2719}"/>
    <dgm:cxn modelId="{6FE8D502-BDB9-498E-8BBB-E27E13204DDA}" type="presOf" srcId="{712AACDA-C79A-4EC2-AECF-1A2CF3C34FA4}" destId="{B720C423-DE11-4BF3-B5B1-E87FE4DD8E56}" srcOrd="0" destOrd="0" presId="urn:microsoft.com/office/officeart/2005/8/layout/hList9"/>
    <dgm:cxn modelId="{714EA356-4D07-4A3D-9091-567B434094C3}" srcId="{D596A534-B335-4239-B5A1-AF8F50A07D0B}" destId="{5E819757-3D7E-4533-BD50-CB66BA81C179}" srcOrd="2" destOrd="0" parTransId="{A923CC6F-A05D-475F-A829-BA012961596C}" sibTransId="{4C822C7A-AA9B-4815-AE8A-720F5A98F966}"/>
    <dgm:cxn modelId="{8C3B4E26-7826-46EB-A349-0068CA194019}" srcId="{5E819757-3D7E-4533-BD50-CB66BA81C179}" destId="{712AACDA-C79A-4EC2-AECF-1A2CF3C34FA4}" srcOrd="0" destOrd="0" parTransId="{271E777C-62F8-4C8A-BA95-671FB1F20D70}" sibTransId="{857633FA-FA48-4431-805D-E44DB55304D6}"/>
    <dgm:cxn modelId="{B2A8F0CA-9349-4C6A-A163-8B302690C986}" type="presOf" srcId="{D596A534-B335-4239-B5A1-AF8F50A07D0B}" destId="{5DC0C787-86C4-47AB-B8B7-97A5427B2197}" srcOrd="0" destOrd="0" presId="urn:microsoft.com/office/officeart/2005/8/layout/hList9"/>
    <dgm:cxn modelId="{6B46157C-A43D-48CD-807A-63AE04F92152}" srcId="{202E4807-E6BB-4423-AB90-E7C0300E6749}" destId="{B7E30676-4F26-4628-A0E3-2651C351159B}" srcOrd="0" destOrd="0" parTransId="{4E7F77E8-EBCB-48D8-B417-A51981C546A8}" sibTransId="{2D506892-6A95-4F94-8BE0-797A839225CA}"/>
    <dgm:cxn modelId="{A718490D-8C09-42ED-A81F-6E9FBA3C2DFC}" type="presOf" srcId="{712AACDA-C79A-4EC2-AECF-1A2CF3C34FA4}" destId="{5AEF0E93-0F6B-46E4-B346-B3160CEDE9C0}" srcOrd="1" destOrd="0" presId="urn:microsoft.com/office/officeart/2005/8/layout/hList9"/>
    <dgm:cxn modelId="{214AD4EF-DFE7-45E2-A31D-830ECC783BB3}" type="presOf" srcId="{98A65531-B683-47F2-A402-BB1AAC6D79F3}" destId="{DDD1F13E-97E1-4E12-A2CF-97BF9DE68F9C}" srcOrd="1" destOrd="0" presId="urn:microsoft.com/office/officeart/2005/8/layout/hList9"/>
    <dgm:cxn modelId="{EA8D2708-539B-4FF8-9B39-ABB66181B6E2}" type="presOf" srcId="{D49D21F7-2773-4CFB-BDCA-EEE39539107F}" destId="{E3817E53-E3F0-4F21-B8AC-D57EB6DCC899}" srcOrd="0" destOrd="0" presId="urn:microsoft.com/office/officeart/2005/8/layout/hList9"/>
    <dgm:cxn modelId="{D341734F-3768-40C5-AD6E-A9E5583F0A8E}" type="presOf" srcId="{98A65531-B683-47F2-A402-BB1AAC6D79F3}" destId="{E40BEC84-ED0D-485C-9609-5AE920D37399}" srcOrd="0" destOrd="0" presId="urn:microsoft.com/office/officeart/2005/8/layout/hList9"/>
    <dgm:cxn modelId="{EBACA272-7F78-447D-B40F-AC10F47CE6CD}" type="presOf" srcId="{B7E30676-4F26-4628-A0E3-2651C351159B}" destId="{DB2DEC47-8C29-44DD-9CDE-B5C44E5B7A91}" srcOrd="0" destOrd="0" presId="urn:microsoft.com/office/officeart/2005/8/layout/hList9"/>
    <dgm:cxn modelId="{4C722184-7699-4F62-BCB3-F5D92DCB5520}" type="presParOf" srcId="{5DC0C787-86C4-47AB-B8B7-97A5427B2197}" destId="{54A97F2C-BE69-4E9E-A1E8-758B175467FB}" srcOrd="0" destOrd="0" presId="urn:microsoft.com/office/officeart/2005/8/layout/hList9"/>
    <dgm:cxn modelId="{1CA47F12-71C5-416B-B8CB-98B8130F7568}" type="presParOf" srcId="{5DC0C787-86C4-47AB-B8B7-97A5427B2197}" destId="{71C655FD-BEEF-4B64-A82B-B06CD9551B1B}" srcOrd="1" destOrd="0" presId="urn:microsoft.com/office/officeart/2005/8/layout/hList9"/>
    <dgm:cxn modelId="{DCC04A0C-81BC-4D18-A6CC-F224331BBBBD}" type="presParOf" srcId="{71C655FD-BEEF-4B64-A82B-B06CD9551B1B}" destId="{97135B42-A9A2-4789-9324-E936A14CA55B}" srcOrd="0" destOrd="0" presId="urn:microsoft.com/office/officeart/2005/8/layout/hList9"/>
    <dgm:cxn modelId="{C0EAB0B2-954B-4CC1-A661-4A02F4E38F13}" type="presParOf" srcId="{71C655FD-BEEF-4B64-A82B-B06CD9551B1B}" destId="{109AC06E-55F3-4BFB-8985-60A6166A18BB}" srcOrd="1" destOrd="0" presId="urn:microsoft.com/office/officeart/2005/8/layout/hList9"/>
    <dgm:cxn modelId="{45873A3B-F801-48BD-8940-1083C94BF9E2}" type="presParOf" srcId="{109AC06E-55F3-4BFB-8985-60A6166A18BB}" destId="{E40BEC84-ED0D-485C-9609-5AE920D37399}" srcOrd="0" destOrd="0" presId="urn:microsoft.com/office/officeart/2005/8/layout/hList9"/>
    <dgm:cxn modelId="{D09328B8-DAFC-416E-A42C-E575D8987A1B}" type="presParOf" srcId="{109AC06E-55F3-4BFB-8985-60A6166A18BB}" destId="{DDD1F13E-97E1-4E12-A2CF-97BF9DE68F9C}" srcOrd="1" destOrd="0" presId="urn:microsoft.com/office/officeart/2005/8/layout/hList9"/>
    <dgm:cxn modelId="{6BECE13F-5545-435D-9224-42CD95009331}" type="presParOf" srcId="{5DC0C787-86C4-47AB-B8B7-97A5427B2197}" destId="{EC53E2B2-7112-427B-9206-2866EB0F9C15}" srcOrd="2" destOrd="0" presId="urn:microsoft.com/office/officeart/2005/8/layout/hList9"/>
    <dgm:cxn modelId="{D8E7AC75-21C5-437D-98F6-053C0A0E7CCF}" type="presParOf" srcId="{5DC0C787-86C4-47AB-B8B7-97A5427B2197}" destId="{E3817E53-E3F0-4F21-B8AC-D57EB6DCC899}" srcOrd="3" destOrd="0" presId="urn:microsoft.com/office/officeart/2005/8/layout/hList9"/>
    <dgm:cxn modelId="{6DD053BA-2CBF-4987-9878-2C0A4A56C3A3}" type="presParOf" srcId="{5DC0C787-86C4-47AB-B8B7-97A5427B2197}" destId="{98A1C94A-EEBA-42F6-8ACF-48E610EDE3E5}" srcOrd="4" destOrd="0" presId="urn:microsoft.com/office/officeart/2005/8/layout/hList9"/>
    <dgm:cxn modelId="{869DCA69-FD98-44A1-A4A1-EE3455881925}" type="presParOf" srcId="{5DC0C787-86C4-47AB-B8B7-97A5427B2197}" destId="{3885F886-AAA2-4913-BEBF-EA5FF9B849EF}" srcOrd="5" destOrd="0" presId="urn:microsoft.com/office/officeart/2005/8/layout/hList9"/>
    <dgm:cxn modelId="{CD6C0D98-3B30-4757-ACD0-FFE7D907C701}" type="presParOf" srcId="{5DC0C787-86C4-47AB-B8B7-97A5427B2197}" destId="{C59CE893-7785-4498-B47E-1F2E4FD42B04}" srcOrd="6" destOrd="0" presId="urn:microsoft.com/office/officeart/2005/8/layout/hList9"/>
    <dgm:cxn modelId="{E29465BC-AC8B-493E-AEB3-629FF07EE2C1}" type="presParOf" srcId="{C59CE893-7785-4498-B47E-1F2E4FD42B04}" destId="{14C6A950-4629-49D6-A1DD-A90156714E20}" srcOrd="0" destOrd="0" presId="urn:microsoft.com/office/officeart/2005/8/layout/hList9"/>
    <dgm:cxn modelId="{C8A0B522-0B59-49FD-B42D-78ED51F8E5B8}" type="presParOf" srcId="{C59CE893-7785-4498-B47E-1F2E4FD42B04}" destId="{A8BF2FEE-5360-43C9-A481-0B225B040503}" srcOrd="1" destOrd="0" presId="urn:microsoft.com/office/officeart/2005/8/layout/hList9"/>
    <dgm:cxn modelId="{A860DE64-638D-4CBE-B114-8F2C20F2D01D}" type="presParOf" srcId="{A8BF2FEE-5360-43C9-A481-0B225B040503}" destId="{DB2DEC47-8C29-44DD-9CDE-B5C44E5B7A91}" srcOrd="0" destOrd="0" presId="urn:microsoft.com/office/officeart/2005/8/layout/hList9"/>
    <dgm:cxn modelId="{854BA2CD-7D08-4E73-B1EC-681230927454}" type="presParOf" srcId="{A8BF2FEE-5360-43C9-A481-0B225B040503}" destId="{94F31C88-D911-44C1-A26F-1400A3C3D472}" srcOrd="1" destOrd="0" presId="urn:microsoft.com/office/officeart/2005/8/layout/hList9"/>
    <dgm:cxn modelId="{4659D05F-1BE7-4498-AB30-F183751A00BA}" type="presParOf" srcId="{5DC0C787-86C4-47AB-B8B7-97A5427B2197}" destId="{6431EA79-2633-459C-BCA5-EF6B8155A659}" srcOrd="7" destOrd="0" presId="urn:microsoft.com/office/officeart/2005/8/layout/hList9"/>
    <dgm:cxn modelId="{023DFF0D-277A-4BA4-9A6D-3E404649BEF2}" type="presParOf" srcId="{5DC0C787-86C4-47AB-B8B7-97A5427B2197}" destId="{89E71F7F-1D3C-4BDD-AC99-D44549EF214F}" srcOrd="8" destOrd="0" presId="urn:microsoft.com/office/officeart/2005/8/layout/hList9"/>
    <dgm:cxn modelId="{2DA1F6FD-58C9-450F-9BCD-A55AF4DFAC5A}" type="presParOf" srcId="{5DC0C787-86C4-47AB-B8B7-97A5427B2197}" destId="{0AF9E918-3AD9-43B8-8E4D-72D63692BE45}" srcOrd="9" destOrd="0" presId="urn:microsoft.com/office/officeart/2005/8/layout/hList9"/>
    <dgm:cxn modelId="{032F0C8A-3177-4420-8D36-3D41CDB01227}" type="presParOf" srcId="{5DC0C787-86C4-47AB-B8B7-97A5427B2197}" destId="{0B9A86C7-CDC6-42A5-9838-8D05AA2C2177}" srcOrd="10" destOrd="0" presId="urn:microsoft.com/office/officeart/2005/8/layout/hList9"/>
    <dgm:cxn modelId="{2C8E4773-881F-41CB-B47E-4E919A57E18F}" type="presParOf" srcId="{5DC0C787-86C4-47AB-B8B7-97A5427B2197}" destId="{5EE1CDA7-84D3-40BB-8AF9-C7E3FB0DA2D0}" srcOrd="11" destOrd="0" presId="urn:microsoft.com/office/officeart/2005/8/layout/hList9"/>
    <dgm:cxn modelId="{2E5BDCEB-726C-40FE-B59D-3C8620173E85}" type="presParOf" srcId="{5EE1CDA7-84D3-40BB-8AF9-C7E3FB0DA2D0}" destId="{FE450F2B-3BB9-4DEA-8770-E9B029F85F76}" srcOrd="0" destOrd="0" presId="urn:microsoft.com/office/officeart/2005/8/layout/hList9"/>
    <dgm:cxn modelId="{A0CEFB64-9215-4069-858E-6932F438B331}" type="presParOf" srcId="{5EE1CDA7-84D3-40BB-8AF9-C7E3FB0DA2D0}" destId="{9A342EE6-4169-429B-BE47-7E50AA7EA460}" srcOrd="1" destOrd="0" presId="urn:microsoft.com/office/officeart/2005/8/layout/hList9"/>
    <dgm:cxn modelId="{71CC606A-D66D-42A0-BF33-E6DA4FF12025}" type="presParOf" srcId="{9A342EE6-4169-429B-BE47-7E50AA7EA460}" destId="{B720C423-DE11-4BF3-B5B1-E87FE4DD8E56}" srcOrd="0" destOrd="0" presId="urn:microsoft.com/office/officeart/2005/8/layout/hList9"/>
    <dgm:cxn modelId="{E9CC4B52-1F41-402B-B6A6-3E05EE5CEE1D}" type="presParOf" srcId="{9A342EE6-4169-429B-BE47-7E50AA7EA460}" destId="{5AEF0E93-0F6B-46E4-B346-B3160CEDE9C0}" srcOrd="1" destOrd="0" presId="urn:microsoft.com/office/officeart/2005/8/layout/hList9"/>
    <dgm:cxn modelId="{92077BD2-616E-48CB-A4B8-2BE133E8F336}" type="presParOf" srcId="{5DC0C787-86C4-47AB-B8B7-97A5427B2197}" destId="{6E81D8BE-0043-43E1-A27A-70037D9201C1}" srcOrd="12" destOrd="0" presId="urn:microsoft.com/office/officeart/2005/8/layout/hList9"/>
    <dgm:cxn modelId="{FED4E038-5466-4344-A865-607B6CAB6FC4}" type="presParOf" srcId="{5DC0C787-86C4-47AB-B8B7-97A5427B2197}" destId="{904E6F26-1EF9-400E-A780-BFCBF2A6979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E0163-6621-458D-ABA3-C95D8147F164}">
      <dsp:nvSpPr>
        <dsp:cNvPr id="0" name=""/>
        <dsp:cNvSpPr/>
      </dsp:nvSpPr>
      <dsp:spPr>
        <a:xfrm rot="10800000">
          <a:off x="1755828" y="697"/>
          <a:ext cx="5928741" cy="104999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2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一、代谢组学技术背景</a:t>
          </a:r>
          <a:endParaRPr lang="zh-CN" altLang="en-US" sz="2800" kern="1200" dirty="0"/>
        </a:p>
      </dsp:txBody>
      <dsp:txXfrm rot="10800000">
        <a:off x="2018327" y="697"/>
        <a:ext cx="5666242" cy="1049997"/>
      </dsp:txXfrm>
    </dsp:sp>
    <dsp:sp modelId="{9D3DC44E-91F3-47DC-A9A6-405F7181B360}">
      <dsp:nvSpPr>
        <dsp:cNvPr id="0" name=""/>
        <dsp:cNvSpPr/>
      </dsp:nvSpPr>
      <dsp:spPr>
        <a:xfrm>
          <a:off x="1230830" y="697"/>
          <a:ext cx="1049997" cy="1049997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9E841-DC80-4909-A71F-7683DA72B7E7}">
      <dsp:nvSpPr>
        <dsp:cNvPr id="0" name=""/>
        <dsp:cNvSpPr/>
      </dsp:nvSpPr>
      <dsp:spPr>
        <a:xfrm rot="10800000">
          <a:off x="1755828" y="1364126"/>
          <a:ext cx="5928741" cy="104999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2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二、代谢组学技术研究方法简介</a:t>
          </a:r>
          <a:endParaRPr lang="zh-CN" altLang="en-US" sz="2800" kern="1200" dirty="0"/>
        </a:p>
      </dsp:txBody>
      <dsp:txXfrm rot="10800000">
        <a:off x="2018327" y="1364126"/>
        <a:ext cx="5666242" cy="1049997"/>
      </dsp:txXfrm>
    </dsp:sp>
    <dsp:sp modelId="{08D32023-1FF3-4CCF-AB42-33E116069F10}">
      <dsp:nvSpPr>
        <dsp:cNvPr id="0" name=""/>
        <dsp:cNvSpPr/>
      </dsp:nvSpPr>
      <dsp:spPr>
        <a:xfrm>
          <a:off x="1230830" y="1364126"/>
          <a:ext cx="1049997" cy="1049997"/>
        </a:xfrm>
        <a:prstGeom prst="ellipse">
          <a:avLst/>
        </a:prstGeom>
        <a:solidFill>
          <a:schemeClr val="accent5">
            <a:tint val="50000"/>
            <a:alpha val="90000"/>
            <a:hueOff val="21908"/>
            <a:satOff val="-1116"/>
            <a:lumOff val="6137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AC96E-9DE2-4E55-8F73-2FA556367FF4}">
      <dsp:nvSpPr>
        <dsp:cNvPr id="0" name=""/>
        <dsp:cNvSpPr/>
      </dsp:nvSpPr>
      <dsp:spPr>
        <a:xfrm rot="10800000">
          <a:off x="1755828" y="2727555"/>
          <a:ext cx="5928741" cy="1049997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2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三、代谢组学平台简介</a:t>
          </a:r>
          <a:endParaRPr lang="zh-CN" altLang="en-US" sz="2800" kern="1200" dirty="0"/>
        </a:p>
      </dsp:txBody>
      <dsp:txXfrm rot="10800000">
        <a:off x="2018327" y="2727555"/>
        <a:ext cx="5666242" cy="1049997"/>
      </dsp:txXfrm>
    </dsp:sp>
    <dsp:sp modelId="{DD1A138F-F4CA-4FBB-A108-56D7E6056DFC}">
      <dsp:nvSpPr>
        <dsp:cNvPr id="0" name=""/>
        <dsp:cNvSpPr/>
      </dsp:nvSpPr>
      <dsp:spPr>
        <a:xfrm>
          <a:off x="1230830" y="2727555"/>
          <a:ext cx="1049997" cy="1049997"/>
        </a:xfrm>
        <a:prstGeom prst="ellipse">
          <a:avLst/>
        </a:prstGeom>
        <a:solidFill>
          <a:schemeClr val="accent5">
            <a:tint val="50000"/>
            <a:alpha val="90000"/>
            <a:hueOff val="43816"/>
            <a:satOff val="-2232"/>
            <a:lumOff val="12274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BEC84-ED0D-485C-9609-5AE920D37399}">
      <dsp:nvSpPr>
        <dsp:cNvPr id="0" name=""/>
        <dsp:cNvSpPr/>
      </dsp:nvSpPr>
      <dsp:spPr>
        <a:xfrm>
          <a:off x="977624" y="637247"/>
          <a:ext cx="1831618" cy="2992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血清</a:t>
          </a:r>
          <a:endParaRPr lang="en-US" altLang="zh-CN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血浆</a:t>
          </a:r>
          <a:endParaRPr lang="en-US" altLang="zh-CN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尿液</a:t>
          </a:r>
          <a:endParaRPr lang="en-US" altLang="zh-CN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脑脊液</a:t>
          </a:r>
          <a:endParaRPr lang="en-US" altLang="zh-CN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胆汁</a:t>
          </a:r>
          <a:endParaRPr lang="en-US" altLang="zh-CN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等</a:t>
          </a:r>
          <a:endParaRPr lang="zh-CN" altLang="en-US" sz="2100" kern="1200" dirty="0"/>
        </a:p>
      </dsp:txBody>
      <dsp:txXfrm>
        <a:off x="1270683" y="637247"/>
        <a:ext cx="1538559" cy="2992186"/>
      </dsp:txXfrm>
    </dsp:sp>
    <dsp:sp modelId="{E3817E53-E3F0-4F21-B8AC-D57EB6DCC899}">
      <dsp:nvSpPr>
        <dsp:cNvPr id="0" name=""/>
        <dsp:cNvSpPr/>
      </dsp:nvSpPr>
      <dsp:spPr>
        <a:xfrm>
          <a:off x="761" y="148816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体液</a:t>
          </a:r>
          <a:endParaRPr lang="zh-CN" altLang="en-US" sz="3300" kern="1200" dirty="0"/>
        </a:p>
      </dsp:txBody>
      <dsp:txXfrm>
        <a:off x="179584" y="327639"/>
        <a:ext cx="863432" cy="863432"/>
      </dsp:txXfrm>
    </dsp:sp>
    <dsp:sp modelId="{DB2DEC47-8C29-44DD-9CDE-B5C44E5B7A91}">
      <dsp:nvSpPr>
        <dsp:cNvPr id="0" name=""/>
        <dsp:cNvSpPr/>
      </dsp:nvSpPr>
      <dsp:spPr>
        <a:xfrm>
          <a:off x="4030322" y="637247"/>
          <a:ext cx="1831618" cy="2978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心脏组织</a:t>
          </a: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肝脏组织</a:t>
          </a: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肾脏组织</a:t>
          </a: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肺脏组织</a:t>
          </a: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脑组织</a:t>
          </a: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等</a:t>
          </a:r>
          <a:endParaRPr lang="zh-CN" altLang="en-US" sz="2000" kern="1200" dirty="0"/>
        </a:p>
      </dsp:txBody>
      <dsp:txXfrm>
        <a:off x="4323381" y="637247"/>
        <a:ext cx="1538559" cy="2978185"/>
      </dsp:txXfrm>
    </dsp:sp>
    <dsp:sp modelId="{89E71F7F-1D3C-4BDD-AC99-D44549EF214F}">
      <dsp:nvSpPr>
        <dsp:cNvPr id="0" name=""/>
        <dsp:cNvSpPr/>
      </dsp:nvSpPr>
      <dsp:spPr>
        <a:xfrm>
          <a:off x="3053459" y="148816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组织</a:t>
          </a:r>
          <a:endParaRPr lang="zh-CN" altLang="en-US" sz="3300" kern="1200" dirty="0"/>
        </a:p>
      </dsp:txBody>
      <dsp:txXfrm>
        <a:off x="3232282" y="327639"/>
        <a:ext cx="863432" cy="863432"/>
      </dsp:txXfrm>
    </dsp:sp>
    <dsp:sp modelId="{B720C423-DE11-4BF3-B5B1-E87FE4DD8E56}">
      <dsp:nvSpPr>
        <dsp:cNvPr id="0" name=""/>
        <dsp:cNvSpPr/>
      </dsp:nvSpPr>
      <dsp:spPr>
        <a:xfrm>
          <a:off x="7083019" y="637247"/>
          <a:ext cx="1831618" cy="2992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癌细胞</a:t>
          </a:r>
          <a:endParaRPr lang="en-US" altLang="zh-CN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脂肪细胞</a:t>
          </a:r>
          <a:endParaRPr lang="en-US" altLang="zh-CN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心肌细胞</a:t>
          </a:r>
          <a:endParaRPr lang="en-US" altLang="zh-CN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等</a:t>
          </a:r>
          <a:endParaRPr lang="zh-CN" altLang="en-US" sz="1900" kern="1200" dirty="0"/>
        </a:p>
      </dsp:txBody>
      <dsp:txXfrm>
        <a:off x="7376078" y="637247"/>
        <a:ext cx="1538559" cy="2992186"/>
      </dsp:txXfrm>
    </dsp:sp>
    <dsp:sp modelId="{904E6F26-1EF9-400E-A780-BFCBF2A69794}">
      <dsp:nvSpPr>
        <dsp:cNvPr id="0" name=""/>
        <dsp:cNvSpPr/>
      </dsp:nvSpPr>
      <dsp:spPr>
        <a:xfrm>
          <a:off x="6106156" y="148816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细胞</a:t>
          </a:r>
          <a:endParaRPr lang="zh-CN" altLang="en-US" sz="3300" kern="1200" dirty="0"/>
        </a:p>
      </dsp:txBody>
      <dsp:txXfrm>
        <a:off x="6284979" y="327639"/>
        <a:ext cx="863432" cy="86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9D74E-41B9-420F-AC28-F52847523D00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5C33E-1FFA-49B9-9B38-069C99DB6B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8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5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6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5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0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1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15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4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04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54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0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43CF-AA0A-470B-8EBC-76DBA4433D24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EC2B67-12D8-45A2-9D10-E6D1F4819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0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389185"/>
          </a:xfrm>
        </p:spPr>
        <p:txBody>
          <a:bodyPr>
            <a:normAutofit/>
          </a:bodyPr>
          <a:lstStyle/>
          <a:p>
            <a:r>
              <a:rPr lang="zh-CN" altLang="en-US" sz="4400" b="1" dirty="0" smtClean="0"/>
              <a:t>代谢组学技术及应用新策略简介 </a:t>
            </a:r>
            <a:endParaRPr lang="zh-CN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39200" y="4777379"/>
            <a:ext cx="2665412" cy="1126283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/>
              <a:t>代谢组学平台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/>
              <a:t>刘慧颖</a:t>
            </a:r>
          </a:p>
        </p:txBody>
      </p:sp>
    </p:spTree>
    <p:extLst>
      <p:ext uri="{BB962C8B-B14F-4D97-AF65-F5344CB8AC3E}">
        <p14:creationId xmlns:p14="http://schemas.microsoft.com/office/powerpoint/2010/main" val="247536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87093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测试项目：</a:t>
            </a:r>
            <a:endParaRPr lang="en-US" altLang="zh-CN" b="1" dirty="0" smtClean="0"/>
          </a:p>
          <a:p>
            <a:r>
              <a:rPr lang="zh-CN" altLang="en-US" dirty="0" smtClean="0"/>
              <a:t>亲水代谢</a:t>
            </a:r>
            <a:r>
              <a:rPr lang="zh-CN" altLang="en-US" dirty="0"/>
              <a:t>组</a:t>
            </a:r>
            <a:r>
              <a:rPr lang="zh-CN" altLang="en-US" dirty="0" smtClean="0"/>
              <a:t>学</a:t>
            </a:r>
            <a:endParaRPr lang="en-US" altLang="zh-CN" dirty="0" smtClean="0"/>
          </a:p>
          <a:p>
            <a:r>
              <a:rPr lang="zh-CN" altLang="en-US" dirty="0"/>
              <a:t>脂质组</a:t>
            </a:r>
            <a:r>
              <a:rPr lang="zh-CN" altLang="en-US" dirty="0" smtClean="0"/>
              <a:t>学</a:t>
            </a:r>
            <a:endParaRPr lang="en-US" altLang="zh-CN" dirty="0" smtClean="0"/>
          </a:p>
          <a:p>
            <a:r>
              <a:rPr lang="zh-CN" altLang="en-US" dirty="0" smtClean="0"/>
              <a:t>花生四烯酸类</a:t>
            </a:r>
            <a:endParaRPr lang="en-US" altLang="zh-CN" dirty="0" smtClean="0"/>
          </a:p>
          <a:p>
            <a:r>
              <a:rPr lang="en-US" altLang="zh-CN" dirty="0" smtClean="0"/>
              <a:t>NAD</a:t>
            </a:r>
            <a:r>
              <a:rPr lang="zh-CN" altLang="en-US" dirty="0" smtClean="0"/>
              <a:t>通路</a:t>
            </a:r>
            <a:endParaRPr lang="en-US" altLang="zh-CN" dirty="0" smtClean="0"/>
          </a:p>
        </p:txBody>
      </p:sp>
      <p:pic>
        <p:nvPicPr>
          <p:cNvPr id="4" name="Picture 2" descr="http://i5.antpedia.com/attachments/2012/02/13322_20120218232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51" y="1905000"/>
            <a:ext cx="6380861" cy="46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7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87093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亲水代谢组学</a:t>
            </a:r>
            <a:endParaRPr lang="en-US" altLang="zh-CN" b="1" dirty="0" smtClean="0"/>
          </a:p>
          <a:p>
            <a:r>
              <a:rPr lang="zh-CN" altLang="en-US" dirty="0" smtClean="0"/>
              <a:t>可以测到的物质</a:t>
            </a:r>
            <a:r>
              <a:rPr lang="zh-CN" altLang="en-US" dirty="0"/>
              <a:t>：</a:t>
            </a:r>
            <a:r>
              <a:rPr lang="zh-CN" altLang="en-US" dirty="0" smtClean="0"/>
              <a:t>正离子</a:t>
            </a:r>
            <a:r>
              <a:rPr lang="en-US" altLang="zh-CN" dirty="0" smtClean="0"/>
              <a:t>128</a:t>
            </a:r>
            <a:r>
              <a:rPr lang="zh-CN" altLang="en-US" dirty="0" smtClean="0"/>
              <a:t>种，负离子</a:t>
            </a:r>
            <a:r>
              <a:rPr lang="en-US" altLang="zh-CN" dirty="0" smtClean="0"/>
              <a:t>130</a:t>
            </a:r>
            <a:r>
              <a:rPr lang="zh-CN" altLang="en-US" dirty="0" smtClean="0"/>
              <a:t>种</a:t>
            </a:r>
            <a:endParaRPr lang="en-US" altLang="zh-CN" dirty="0" smtClean="0"/>
          </a:p>
          <a:p>
            <a:r>
              <a:rPr lang="zh-CN" altLang="en-US" dirty="0" smtClean="0"/>
              <a:t>其中包括：</a:t>
            </a:r>
            <a:r>
              <a:rPr lang="en-US" altLang="zh-CN" b="1" dirty="0" smtClean="0"/>
              <a:t>	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34526"/>
              </p:ext>
            </p:extLst>
          </p:nvPr>
        </p:nvGraphicFramePr>
        <p:xfrm>
          <a:off x="4423543" y="2883877"/>
          <a:ext cx="5568610" cy="368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工作表" r:id="rId3" imgW="4450080" imgH="2583180" progId="Excel.Sheet.8">
                  <p:embed/>
                </p:oleObj>
              </mc:Choice>
              <mc:Fallback>
                <p:oleObj name="工作表" r:id="rId3" imgW="4450080" imgH="25831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3543" y="2883877"/>
                        <a:ext cx="5568610" cy="3681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1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2996" y="1559169"/>
            <a:ext cx="8915400" cy="3777622"/>
          </a:xfrm>
        </p:spPr>
        <p:txBody>
          <a:bodyPr/>
          <a:lstStyle/>
          <a:p>
            <a:r>
              <a:rPr lang="zh-CN" altLang="en-US" b="1" dirty="0"/>
              <a:t>亲水代谢组</a:t>
            </a:r>
            <a:r>
              <a:rPr lang="zh-CN" altLang="en-US" b="1" dirty="0" smtClean="0"/>
              <a:t>学所涉及的通路</a:t>
            </a:r>
            <a:endParaRPr lang="zh-CN" altLang="en-US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62243"/>
              </p:ext>
            </p:extLst>
          </p:nvPr>
        </p:nvGraphicFramePr>
        <p:xfrm>
          <a:off x="3079017" y="2011240"/>
          <a:ext cx="8519379" cy="483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工作表" r:id="rId3" imgW="7345680" imgH="4168068" progId="Excel.Sheet.8">
                  <p:embed/>
                </p:oleObj>
              </mc:Choice>
              <mc:Fallback>
                <p:oleObj name="工作表" r:id="rId3" imgW="7345680" imgH="416806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017" y="2011240"/>
                        <a:ext cx="8519379" cy="483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24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3518511" cy="3777622"/>
          </a:xfrm>
        </p:spPr>
        <p:txBody>
          <a:bodyPr/>
          <a:lstStyle/>
          <a:p>
            <a:r>
              <a:rPr lang="zh-CN" altLang="en-US" b="1" dirty="0" smtClean="0"/>
              <a:t>脂质组学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可以</a:t>
            </a:r>
            <a:r>
              <a:rPr lang="zh-CN" altLang="en-US" dirty="0"/>
              <a:t>测到的物质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正离子</a:t>
            </a:r>
            <a:r>
              <a:rPr lang="en-US" altLang="zh-CN" dirty="0" smtClean="0"/>
              <a:t>170</a:t>
            </a:r>
            <a:r>
              <a:rPr lang="zh-CN" altLang="en-US" dirty="0" smtClean="0"/>
              <a:t>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负离子</a:t>
            </a:r>
            <a:r>
              <a:rPr lang="en-US" altLang="zh-CN" dirty="0" smtClean="0"/>
              <a:t>37</a:t>
            </a:r>
            <a:r>
              <a:rPr lang="zh-CN" altLang="en-US" dirty="0" smtClean="0"/>
              <a:t>种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其中</a:t>
            </a:r>
            <a:r>
              <a:rPr lang="zh-CN" altLang="en-US" dirty="0"/>
              <a:t>包括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594795"/>
              </p:ext>
            </p:extLst>
          </p:nvPr>
        </p:nvGraphicFramePr>
        <p:xfrm>
          <a:off x="3064571" y="4315488"/>
          <a:ext cx="2264451" cy="169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工作表" r:id="rId3" imgW="1478388" imgH="1104828" progId="Excel.Sheet.12">
                  <p:embed/>
                </p:oleObj>
              </mc:Choice>
              <mc:Fallback>
                <p:oleObj name="工作表" r:id="rId3" imgW="1478388" imgH="11048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4571" y="4315488"/>
                        <a:ext cx="2264451" cy="169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6814772" y="2133599"/>
            <a:ext cx="4689840" cy="346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NAD</a:t>
            </a:r>
            <a:r>
              <a:rPr lang="zh-CN" altLang="en-US" b="1" dirty="0" smtClean="0"/>
              <a:t>通路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可以测到的物质：正离子</a:t>
            </a:r>
            <a:r>
              <a:rPr lang="en-US" altLang="zh-CN" dirty="0" smtClean="0"/>
              <a:t>9</a:t>
            </a:r>
            <a:r>
              <a:rPr lang="zh-CN" altLang="en-US" dirty="0" smtClean="0"/>
              <a:t>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其中包括：</a:t>
            </a:r>
            <a:endParaRPr lang="en-US" altLang="zh-CN" b="1" dirty="0" smtClean="0"/>
          </a:p>
          <a:p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3969"/>
              </p:ext>
            </p:extLst>
          </p:nvPr>
        </p:nvGraphicFramePr>
        <p:xfrm>
          <a:off x="8460804" y="3537293"/>
          <a:ext cx="1780476" cy="2692818"/>
        </p:xfrm>
        <a:graphic>
          <a:graphicData uri="http://schemas.openxmlformats.org/drawingml/2006/table">
            <a:tbl>
              <a:tblPr firstRow="1" firstCol="1" bandRow="1"/>
              <a:tblGrid>
                <a:gridCol w="1780476"/>
              </a:tblGrid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NAD</a:t>
                      </a:r>
                      <a:r>
                        <a:rPr lang="en-US" sz="1400" kern="1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NAM</a:t>
                      </a:r>
                      <a:endParaRPr lang="zh-CN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NAMN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NMN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NAAD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TRP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KYN</a:t>
                      </a:r>
                      <a:endParaRPr lang="zh-CN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9202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3-HK</a:t>
                      </a:r>
                      <a:endParaRPr lang="zh-CN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67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18567"/>
              </p:ext>
            </p:extLst>
          </p:nvPr>
        </p:nvGraphicFramePr>
        <p:xfrm>
          <a:off x="4669536" y="2531729"/>
          <a:ext cx="5567108" cy="432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工作表" r:id="rId3" imgW="4244286" imgH="3299388" progId="Excel.Sheet.12">
                  <p:embed/>
                </p:oleObj>
              </mc:Choice>
              <mc:Fallback>
                <p:oleObj name="工作表" r:id="rId3" imgW="4244286" imgH="3299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9536" y="2531729"/>
                        <a:ext cx="5567108" cy="432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2494530" y="1560575"/>
            <a:ext cx="4689840" cy="346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花生四烯酸类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可以测到的物质：负离子</a:t>
            </a:r>
            <a:r>
              <a:rPr lang="en-US" altLang="zh-CN" dirty="0" smtClean="0"/>
              <a:t>69</a:t>
            </a:r>
            <a:r>
              <a:rPr lang="zh-CN" altLang="en-US" dirty="0" smtClean="0"/>
              <a:t>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其中包括：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348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08" y="1752867"/>
            <a:ext cx="3423138" cy="43488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32347" y="639489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LC-MS</a:t>
            </a:r>
            <a:r>
              <a:rPr lang="zh-CN" altLang="en-US" dirty="0" smtClean="0"/>
              <a:t>提取离子流图及质谱图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1752867"/>
            <a:ext cx="3919781" cy="44700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99959" y="639489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检测线性及变异度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58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905000"/>
            <a:ext cx="3446584" cy="36566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63" y="1905000"/>
            <a:ext cx="3404578" cy="39586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9200" y="599049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不同生物样本代谢组聚类分析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923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3613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55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一、代谢组学技术背景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547446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代谢</a:t>
            </a:r>
            <a:r>
              <a:rPr lang="zh-CN" altLang="en-US" dirty="0"/>
              <a:t>组学的定义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dirty="0"/>
              <a:t>代谢组学</a:t>
            </a:r>
            <a:r>
              <a:rPr lang="en-US" altLang="zh-CN" dirty="0"/>
              <a:t>(metabolomics)</a:t>
            </a:r>
            <a:r>
              <a:rPr lang="zh-CN" altLang="en-US" dirty="0"/>
              <a:t>是继基因组学和蛋白质组学之后</a:t>
            </a:r>
            <a:r>
              <a:rPr lang="zh-CN" altLang="en-US" dirty="0" smtClean="0"/>
              <a:t>发展</a:t>
            </a:r>
            <a:r>
              <a:rPr lang="zh-CN" altLang="en-US" dirty="0"/>
              <a:t>起来的新兴的组学技术，是系统生物学的组成部分。</a:t>
            </a:r>
            <a:r>
              <a:rPr lang="zh-CN" altLang="en-US" dirty="0" smtClean="0"/>
              <a:t>其对生</a:t>
            </a:r>
            <a:r>
              <a:rPr lang="zh-CN" altLang="en-US" dirty="0"/>
              <a:t>物体内所有小分子代谢物进行定性定量分析，并</a:t>
            </a:r>
            <a:r>
              <a:rPr lang="zh-CN" altLang="en-US" dirty="0" smtClean="0"/>
              <a:t>寻找代谢物</a:t>
            </a:r>
            <a:r>
              <a:rPr lang="zh-CN" altLang="en-US" dirty="0"/>
              <a:t>与生理病理变化的相对关系的研究方式，其研究</a:t>
            </a:r>
            <a:r>
              <a:rPr lang="zh-CN" altLang="en-US" dirty="0" smtClean="0"/>
              <a:t>对象</a:t>
            </a:r>
            <a:r>
              <a:rPr lang="zh-CN" altLang="en-US" dirty="0"/>
              <a:t>大都是分子量</a:t>
            </a:r>
            <a:r>
              <a:rPr lang="en-US" altLang="zh-CN" dirty="0"/>
              <a:t>1500</a:t>
            </a:r>
            <a:r>
              <a:rPr lang="zh-CN" altLang="en-US" dirty="0"/>
              <a:t>以内的小分子物质。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88" y="3896618"/>
            <a:ext cx="10081847" cy="28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与其他组学的关系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512277"/>
            <a:ext cx="9602788" cy="3777622"/>
          </a:xfrm>
        </p:spPr>
        <p:txBody>
          <a:bodyPr/>
          <a:lstStyle/>
          <a:p>
            <a:r>
              <a:rPr lang="zh-CN" altLang="en-US" dirty="0"/>
              <a:t>“基因组学和蛋白质组学告诉你可能发生什么，而代谢组学则告诉</a:t>
            </a:r>
            <a:r>
              <a:rPr lang="zh-CN" altLang="en-US" dirty="0" smtClean="0"/>
              <a:t>你已经</a:t>
            </a:r>
            <a:r>
              <a:rPr lang="zh-CN" altLang="en-US" dirty="0"/>
              <a:t>发生了什么”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35" y="2187193"/>
            <a:ext cx="7608277" cy="46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组学未来的方向</a:t>
            </a:r>
            <a:r>
              <a:rPr lang="en-US" altLang="zh-CN"/>
              <a:t>—</a:t>
            </a:r>
            <a:r>
              <a:rPr lang="zh-CN" altLang="en-US"/>
              <a:t>多组学分析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91" y="1355215"/>
            <a:ext cx="8346831" cy="55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二、代谢组学技术研究方法简介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0862" y="2543908"/>
            <a:ext cx="10281138" cy="336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 smtClean="0"/>
              <a:t>Consecutive Metabolite               LC-MS detection               Data Processing              Metabolism Analysis </a:t>
            </a:r>
          </a:p>
          <a:p>
            <a:pPr marL="0" indent="0">
              <a:buNone/>
            </a:pPr>
            <a:r>
              <a:rPr lang="en-US" altLang="zh-CN" sz="1600" b="1" dirty="0" smtClean="0"/>
              <a:t>    Extraction										     and Statistics		        Pathway Mapping</a:t>
            </a:r>
            <a:endParaRPr lang="zh-CN" altLang="en-US" sz="1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62" y="3314700"/>
            <a:ext cx="10020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代谢组学研究流程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905000"/>
            <a:ext cx="9788769" cy="47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三、代谢组学平台简介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9784" y="1905000"/>
            <a:ext cx="4126524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AB </a:t>
            </a:r>
            <a:r>
              <a:rPr lang="en-US" altLang="zh-CN" b="1" dirty="0" err="1"/>
              <a:t>Sciex</a:t>
            </a:r>
            <a:r>
              <a:rPr lang="en-US" altLang="zh-CN" b="1" dirty="0"/>
              <a:t> </a:t>
            </a:r>
            <a:r>
              <a:rPr lang="zh-CN" altLang="en-US" b="1" dirty="0"/>
              <a:t>三重四极杆</a:t>
            </a:r>
            <a:r>
              <a:rPr lang="en-US" altLang="zh-CN" b="1" dirty="0"/>
              <a:t>5500™ LC/MS/MS </a:t>
            </a:r>
            <a:r>
              <a:rPr lang="zh-CN" altLang="en-US" b="1" dirty="0" smtClean="0"/>
              <a:t>系统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三重四极杆</a:t>
            </a:r>
            <a:r>
              <a:rPr lang="en-US" altLang="zh-CN" dirty="0"/>
              <a:t>5500™ LC/MS/MS</a:t>
            </a:r>
            <a:r>
              <a:rPr lang="zh-CN" altLang="en-US" dirty="0"/>
              <a:t>系统具有超宽的定量线性动态范围，无可比拟的定量分析灵敏度，特别适合做最复杂基质样品中超低浓度组分的定量分析，对小分子化合物进行定量分析时，可提供无与伦比的数据准确性和重现性。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38" y="1905000"/>
            <a:ext cx="50292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三、代谢组学平台简介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774416"/>
              </p:ext>
            </p:extLst>
          </p:nvPr>
        </p:nvGraphicFramePr>
        <p:xfrm>
          <a:off x="2589212" y="2520462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内容占位符 2"/>
          <p:cNvSpPr txBox="1">
            <a:spLocks/>
          </p:cNvSpPr>
          <p:nvPr/>
        </p:nvSpPr>
        <p:spPr>
          <a:xfrm>
            <a:off x="2379784" y="1905000"/>
            <a:ext cx="4126524" cy="6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/>
              <a:t>可以</a:t>
            </a:r>
            <a:r>
              <a:rPr lang="zh-CN" altLang="en-US" b="1" dirty="0" smtClean="0"/>
              <a:t>检测的样品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59447250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421</Words>
  <Application>Microsoft Office PowerPoint</Application>
  <PresentationFormat>宽屏</PresentationFormat>
  <Paragraphs>80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宋体</vt:lpstr>
      <vt:lpstr>幼圆</vt:lpstr>
      <vt:lpstr>Arial</vt:lpstr>
      <vt:lpstr>Calibri</vt:lpstr>
      <vt:lpstr>Century Gothic</vt:lpstr>
      <vt:lpstr>Times New Roman</vt:lpstr>
      <vt:lpstr>Wingdings 3</vt:lpstr>
      <vt:lpstr>丝状</vt:lpstr>
      <vt:lpstr>工作表</vt:lpstr>
      <vt:lpstr>代谢组学技术及应用新策略简介 </vt:lpstr>
      <vt:lpstr>Content</vt:lpstr>
      <vt:lpstr>一、代谢组学技术背景</vt:lpstr>
      <vt:lpstr>与其他组学的关系</vt:lpstr>
      <vt:lpstr>组学未来的方向—多组学分析 </vt:lpstr>
      <vt:lpstr>二、代谢组学技术研究方法简介</vt:lpstr>
      <vt:lpstr> 代谢组学研究流程</vt:lpstr>
      <vt:lpstr>三、代谢组学平台简介</vt:lpstr>
      <vt:lpstr>三、代谢组学平台简介</vt:lpstr>
      <vt:lpstr>三、代谢组学平台简介</vt:lpstr>
      <vt:lpstr>三、代谢组学平台简介</vt:lpstr>
      <vt:lpstr>三、代谢组学平台简介</vt:lpstr>
      <vt:lpstr>三、代谢组学平台简介</vt:lpstr>
      <vt:lpstr>三、代谢组学平台简介</vt:lpstr>
      <vt:lpstr>三、代谢组学平台简介</vt:lpstr>
      <vt:lpstr>三、代谢组学平台简介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</cp:lastModifiedBy>
  <cp:revision>35</cp:revision>
  <dcterms:created xsi:type="dcterms:W3CDTF">2017-12-05T01:52:08Z</dcterms:created>
  <dcterms:modified xsi:type="dcterms:W3CDTF">2017-12-13T09:02:37Z</dcterms:modified>
</cp:coreProperties>
</file>